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4" r:id="rId2"/>
    <p:sldId id="258" r:id="rId3"/>
    <p:sldId id="259" r:id="rId4"/>
    <p:sldId id="263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9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6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7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5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9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1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9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7DEC9-A522-AC40-AF84-DB63ED40EEC7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304F2-D057-A747-A2A3-199C5B027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use for head mounted displays for low vision (LVES)</a:t>
            </a:r>
            <a:endParaRPr lang="en-US" dirty="0"/>
          </a:p>
        </p:txBody>
      </p:sp>
      <p:pic>
        <p:nvPicPr>
          <p:cNvPr id="4" name="Picture 3" descr="ICA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92965"/>
            <a:ext cx="319125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LVES to detect trachoma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Trachoma is the leading cause of preventable blindness in the world </a:t>
            </a:r>
          </a:p>
          <a:p>
            <a:r>
              <a:rPr lang="en-US" sz="2800" dirty="0" smtClean="0"/>
              <a:t>1.2 million are irreversibly blind</a:t>
            </a:r>
          </a:p>
          <a:p>
            <a:r>
              <a:rPr lang="en-US" sz="2800" dirty="0" smtClean="0"/>
              <a:t>Caused by bacterial infection</a:t>
            </a:r>
          </a:p>
          <a:p>
            <a:r>
              <a:rPr lang="en-US" sz="2800" dirty="0" smtClean="0"/>
              <a:t>LCIF's </a:t>
            </a:r>
            <a:r>
              <a:rPr lang="en-US" sz="2800" dirty="0" err="1" smtClean="0"/>
              <a:t>SightFirst</a:t>
            </a:r>
            <a:r>
              <a:rPr lang="en-US" sz="2800" dirty="0" smtClean="0"/>
              <a:t> program has given more than $47 million towards eliminating trachoma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head mounted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Hands free! </a:t>
            </a:r>
          </a:p>
          <a:p>
            <a:r>
              <a:rPr lang="en-US" sz="2800" dirty="0" smtClean="0"/>
              <a:t>A single person can simultaneously flip eyelids and </a:t>
            </a:r>
            <a:r>
              <a:rPr lang="en-US" sz="2800" smtClean="0"/>
              <a:t>take pictures </a:t>
            </a:r>
            <a:r>
              <a:rPr lang="en-US" sz="2800" dirty="0" smtClean="0"/>
              <a:t>using a foot pedal</a:t>
            </a:r>
          </a:p>
          <a:p>
            <a:r>
              <a:rPr lang="en-US" sz="2800" dirty="0" smtClean="0"/>
              <a:t>More cost effective than hiring two people</a:t>
            </a:r>
          </a:p>
          <a:p>
            <a:r>
              <a:rPr lang="en-US" sz="2800" dirty="0" smtClean="0"/>
              <a:t>Pictures can be evaluated in virtual reality</a:t>
            </a:r>
          </a:p>
          <a:p>
            <a:r>
              <a:rPr lang="en-US" sz="2800" dirty="0" smtClean="0"/>
              <a:t>Barcodes automatically identify patients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35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village in Tanzania</a:t>
            </a:r>
            <a:endParaRPr lang="en-US" dirty="0"/>
          </a:p>
        </p:txBody>
      </p:sp>
      <p:pic>
        <p:nvPicPr>
          <p:cNvPr id="4" name="Picture 3" descr="Tanzania r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43574"/>
            <a:ext cx="320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Village in Tanzania</a:t>
            </a:r>
            <a:endParaRPr lang="en-US" dirty="0"/>
          </a:p>
        </p:txBody>
      </p:sp>
      <p:pic>
        <p:nvPicPr>
          <p:cNvPr id="6" name="Picture 5" descr="Tanzania vill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72830"/>
            <a:ext cx="5029200" cy="37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 Tanzania</a:t>
            </a:r>
            <a:endParaRPr lang="en-US" dirty="0"/>
          </a:p>
        </p:txBody>
      </p:sp>
      <p:pic>
        <p:nvPicPr>
          <p:cNvPr id="12" name="Picture 11" descr="Mko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724900"/>
            <a:ext cx="320344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subject at Hopkins</a:t>
            </a:r>
            <a:endParaRPr lang="en-US" dirty="0"/>
          </a:p>
        </p:txBody>
      </p:sp>
      <p:pic>
        <p:nvPicPr>
          <p:cNvPr id="5" name="Picture 4" descr="Hed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43574"/>
            <a:ext cx="320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106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 new use for head mounted displays for low vision (LVES)</vt:lpstr>
      <vt:lpstr>Use LVES to detect trachoma</vt:lpstr>
      <vt:lpstr>Advantages of head mounted displays</vt:lpstr>
      <vt:lpstr>Road to village in Tanzania</vt:lpstr>
      <vt:lpstr>Village in Tanzania</vt:lpstr>
      <vt:lpstr>Testing in Tanzania</vt:lpstr>
      <vt:lpstr>Test subject at Hopkins</vt:lpstr>
    </vt:vector>
  </TitlesOfParts>
  <Company>Johns Hopkins Medical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use for head mounted displays for low vision (LVES)</dc:title>
  <dc:creator>Chris Bradley</dc:creator>
  <cp:lastModifiedBy>John</cp:lastModifiedBy>
  <cp:revision>21</cp:revision>
  <dcterms:created xsi:type="dcterms:W3CDTF">2018-11-15T21:55:58Z</dcterms:created>
  <dcterms:modified xsi:type="dcterms:W3CDTF">2018-11-21T18:16:56Z</dcterms:modified>
</cp:coreProperties>
</file>